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3318" r:id="rId5"/>
    <p:sldId id="3319" r:id="rId6"/>
    <p:sldId id="3320" r:id="rId7"/>
    <p:sldId id="332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33620288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87611372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85712489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8172213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30562889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756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338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952798" y="2132904"/>
            <a:ext cx="8153400" cy="286232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(يلتزم بقواعد الأمن والسلامة)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F84D31-43AB-4B4D-51F1-49DEADC04683}"/>
              </a:ext>
            </a:extLst>
          </p:cNvPr>
          <p:cNvSpPr txBox="1"/>
          <p:nvPr/>
        </p:nvSpPr>
        <p:spPr>
          <a:xfrm>
            <a:off x="3048719" y="2871796"/>
            <a:ext cx="6094562" cy="166840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rtl="1">
              <a:lnSpc>
                <a:spcPct val="200000"/>
              </a:lnSpc>
            </a:pPr>
            <a:r>
              <a:rPr lang="ar-AE" dirty="0"/>
              <a:t>تدريب الطالب على كيفية استخدام الأدوات الكهربائية بشكل أمن وصحيح مثل :</a:t>
            </a:r>
          </a:p>
          <a:p>
            <a:pPr algn="ctr" rtl="1">
              <a:lnSpc>
                <a:spcPct val="200000"/>
              </a:lnSpc>
            </a:pPr>
            <a:r>
              <a:rPr lang="ar-AE" dirty="0"/>
              <a:t>- طريقة تركيب واير الكهرباء في الفيشة.</a:t>
            </a:r>
          </a:p>
          <a:p>
            <a:pPr algn="ctr" rtl="1">
              <a:lnSpc>
                <a:spcPct val="200000"/>
              </a:lnSpc>
            </a:pPr>
            <a:r>
              <a:rPr lang="ar-AE" dirty="0"/>
              <a:t>- طريقة تشغيل زر الكهرباء</a:t>
            </a:r>
            <a:endParaRPr lang="en-AE" dirty="0"/>
          </a:p>
        </p:txBody>
      </p:sp>
    </p:spTree>
    <p:extLst>
      <p:ext uri="{BB962C8B-B14F-4D97-AF65-F5344CB8AC3E}">
        <p14:creationId xmlns:p14="http://schemas.microsoft.com/office/powerpoint/2010/main" val="3188802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لماذا بعض الأجهزة لديها أفياش ثنائية وبعضها ثلاثية؟ - شبكة ابو نواف">
            <a:extLst>
              <a:ext uri="{FF2B5EF4-FFF2-40B4-BE49-F238E27FC236}">
                <a16:creationId xmlns:a16="http://schemas.microsoft.com/office/drawing/2014/main" id="{394D0FDF-8C2F-E85F-85F7-2308734910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1051" y="1547130"/>
            <a:ext cx="6199817" cy="4646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0704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Pin page">
            <a:extLst>
              <a:ext uri="{FF2B5EF4-FFF2-40B4-BE49-F238E27FC236}">
                <a16:creationId xmlns:a16="http://schemas.microsoft.com/office/drawing/2014/main" id="{86005251-65F9-4FA7-0373-0BE88E3DC53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51" r="15506" b="19301"/>
          <a:stretch/>
        </p:blipFill>
        <p:spPr bwMode="auto">
          <a:xfrm>
            <a:off x="5411756" y="1332722"/>
            <a:ext cx="3984171" cy="4564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1583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مستند" ma:contentTypeID="0x0101008ED8CC9EE4801F4B8F08E004DE5D0B29" ma:contentTypeVersion="8" ma:contentTypeDescription="إنشاء مستند جديد." ma:contentTypeScope="" ma:versionID="f1b4e3c143c5a73dbe38ae8c67d2252e">
  <xsd:schema xmlns:xsd="http://www.w3.org/2001/XMLSchema" xmlns:xs="http://www.w3.org/2001/XMLSchema" xmlns:p="http://schemas.microsoft.com/office/2006/metadata/properties" xmlns:ns2="e9b5038c-8b9f-4961-9fe9-ef55901a2008" xmlns:ns3="9b9aab31-0c16-4346-9c38-04415f4a4d2d" targetNamespace="http://schemas.microsoft.com/office/2006/metadata/properties" ma:root="true" ma:fieldsID="605284ebd63220c7a370b813e8b3b4ef" ns2:_="" ns3:_="">
    <xsd:import namespace="e9b5038c-8b9f-4961-9fe9-ef55901a2008"/>
    <xsd:import namespace="9b9aab31-0c16-4346-9c38-04415f4a4d2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b5038c-8b9f-4961-9fe9-ef55901a20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aab31-0c16-4346-9c38-04415f4a4d2d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تمت مشاركته مع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مشتركة مع تفاصيل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نوع المحتوى"/>
        <xsd:element ref="dc:title" minOccurs="0" maxOccurs="1" ma:index="4" ma:displayName="العنوان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166B3A5-612D-415F-9D9B-3210D531DDC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05B897E-9316-4193-8AD5-8D6F7F95AF8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9b5038c-8b9f-4961-9fe9-ef55901a2008"/>
    <ds:schemaRef ds:uri="9b9aab31-0c16-4346-9c38-04415f4a4d2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968AEAC-1548-436C-A70C-EE26A33932CC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34</Words>
  <Application>Microsoft Office PowerPoint</Application>
  <PresentationFormat>Widescreen</PresentationFormat>
  <Paragraphs>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Mohsena Saleh Obaid Alawi</dc:creator>
  <cp:lastModifiedBy>Aysha Muftah Mohammed Al Shamsi</cp:lastModifiedBy>
  <cp:revision>4</cp:revision>
  <dcterms:created xsi:type="dcterms:W3CDTF">2023-06-12T08:34:29Z</dcterms:created>
  <dcterms:modified xsi:type="dcterms:W3CDTF">2023-10-04T04:44:48Z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0x0101008ED8CC9EE4801F4B8F08E004DE5D0B29</vt:lpwstr>
  </property>
</Properties>
</file>